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4159" r:id="rId5"/>
  </p:sldMasterIdLst>
  <p:notesMasterIdLst>
    <p:notesMasterId r:id="rId24"/>
  </p:notesMasterIdLst>
  <p:handoutMasterIdLst>
    <p:handoutMasterId r:id="rId25"/>
  </p:handoutMasterIdLst>
  <p:sldIdLst>
    <p:sldId id="1645" r:id="rId6"/>
    <p:sldId id="1453" r:id="rId7"/>
    <p:sldId id="257" r:id="rId8"/>
    <p:sldId id="1692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1691" r:id="rId17"/>
    <p:sldId id="266" r:id="rId18"/>
    <p:sldId id="267" r:id="rId19"/>
    <p:sldId id="268" r:id="rId20"/>
    <p:sldId id="269" r:id="rId21"/>
    <p:sldId id="270" r:id="rId22"/>
    <p:sldId id="271" r:id="rId23"/>
  </p:sldIdLst>
  <p:sldSz cx="18288000" cy="10287000"/>
  <p:notesSz cx="6797675" cy="9926638"/>
  <p:defaultTextStyle>
    <a:defPPr>
      <a:defRPr lang="uk-UA"/>
    </a:defPPr>
    <a:lvl1pPr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684213" indent="-2270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1370013" indent="-4556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2055813" indent="-6842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2741613" indent="-9128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pita Arrese Alcala" initials="" lastIdx="16" clrIdx="0"/>
  <p:cmAuthor id="2" name="o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79B"/>
    <a:srgbClr val="000000"/>
    <a:srgbClr val="23AAD5"/>
    <a:srgbClr val="64D4EA"/>
    <a:srgbClr val="4CCCE6"/>
    <a:srgbClr val="6CD5EA"/>
    <a:srgbClr val="2BC3E1"/>
    <a:srgbClr val="57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5739" autoAdjust="0"/>
  </p:normalViewPr>
  <p:slideViewPr>
    <p:cSldViewPr snapToGrid="0">
      <p:cViewPr varScale="1">
        <p:scale>
          <a:sx n="69" d="100"/>
          <a:sy n="69" d="100"/>
        </p:scale>
        <p:origin x="1416" y="49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22038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E1B8304-C7B0-4DE3-2E82-DF987EE430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9D4788-2B02-0246-E69B-836E0F675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963482-93D7-4D7C-BC15-B1837F3A1E2B}" type="datetimeFigureOut">
              <a:rPr lang="es-ES"/>
              <a:pPr>
                <a:defRPr/>
              </a:pPr>
              <a:t>8/4/26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3BEC74-1C10-0384-FEED-E40F1B3552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05A489-2F88-F68C-2465-6EC43D47E8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F394E1-D334-4642-B8AA-5C1693D81E4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325DE0-17A1-D99D-7F9C-68A432A8E6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28137-16CC-8DD4-FF85-24C162059A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545F65-0909-443C-BCF6-7D5860BA997B}" type="datetimeFigureOut">
              <a:rPr lang="uk-UA"/>
              <a:pPr>
                <a:defRPr/>
              </a:pPr>
              <a:t>08.04.26</a:t>
            </a:fld>
            <a:endParaRPr lang="uk-UA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CA12A7-11D8-4772-427C-D4700AA6C2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BAA89AE-5DDE-6DA1-E69E-849EBCCFD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uk-U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E8EA2-725D-7483-CCD2-B0AAD9843B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1E2AA-4CFE-2349-63E5-EBE5A86D2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AF5261-4918-4390-B9C0-F62571109FF2}" type="slidenum">
              <a:rPr lang="uk-UA"/>
              <a:pPr>
                <a:defRPr/>
              </a:pPr>
              <a:t>‹Nº›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E83B7476-743D-CD43-5664-5C358FF80CF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2"/>
            <a:ext cx="5448301" cy="132239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>
              <a:defRPr lang="uk-UA" sz="4400" b="1">
                <a:solidFill>
                  <a:srgbClr val="219BC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s-ES_tradnl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 lIns="91428" tIns="45713" rIns="91428" bIns="45713"/>
          <a:lstStyle/>
          <a:p>
            <a:pPr lvl="0"/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32184249"/>
      </p:ext>
    </p:extLst>
  </p:cSld>
  <p:clrMapOvr>
    <a:masterClrMapping/>
  </p:clrMapOvr>
  <p:transition spd="slow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5BE1A31-B02F-3C0B-5776-781B8E066A45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2"/>
            <a:ext cx="5448301" cy="132239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>
              <a:defRPr lang="uk-UA" sz="4400" b="1">
                <a:solidFill>
                  <a:srgbClr val="219BC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s-ES_tradnl" noProof="0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490688692"/>
      </p:ext>
    </p:extLst>
  </p:cSld>
  <p:clrMapOvr>
    <a:masterClrMapping/>
  </p:clrMapOvr>
  <p:transition spd="slow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B68F354C-B8B7-BE0B-C8CC-52F7AD435624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2"/>
            <a:ext cx="5448301" cy="132239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>
              <a:defRPr lang="uk-UA" sz="4400" b="1">
                <a:solidFill>
                  <a:srgbClr val="219BC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s-ES_tradnl" noProof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696158152"/>
      </p:ext>
    </p:extLst>
  </p:cSld>
  <p:clrMapOvr>
    <a:masterClrMapping/>
  </p:clrMapOvr>
  <p:transition spd="slow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">
            <a:extLst>
              <a:ext uri="{FF2B5EF4-FFF2-40B4-BE49-F238E27FC236}">
                <a16:creationId xmlns:a16="http://schemas.microsoft.com/office/drawing/2014/main" id="{F372A6C9-AA92-87E3-97E9-E00489A4B0C6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2"/>
            <a:ext cx="5448301" cy="132239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>
              <a:defRPr lang="uk-UA" sz="4400" b="1">
                <a:solidFill>
                  <a:srgbClr val="219BC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s-ES_tradnl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 lIns="91428" tIns="45713" rIns="91428" bIns="45713"/>
          <a:lstStyle>
            <a:lvl1pPr>
              <a:defRPr sz="2000"/>
            </a:lvl1pPr>
          </a:lstStyle>
          <a:p>
            <a:pPr lvl="0"/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36328696"/>
      </p:ext>
    </p:extLst>
  </p:cSld>
  <p:clrMapOvr>
    <a:masterClrMapping/>
  </p:clrMapOvr>
  <p:transition spd="slow">
    <p:fad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Texto&#10;&#10;Descripción generada automáticamente">
            <a:extLst>
              <a:ext uri="{FF2B5EF4-FFF2-40B4-BE49-F238E27FC236}">
                <a16:creationId xmlns:a16="http://schemas.microsoft.com/office/drawing/2014/main" id="{B2AA8FAE-BAC5-4AD8-EC77-BCC0C972D5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9240838"/>
            <a:ext cx="33178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10962"/>
      </p:ext>
    </p:extLst>
  </p:cSld>
  <p:clrMapOvr>
    <a:masterClrMapping/>
  </p:clrMapOvr>
  <p:transition spd="slow"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5375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E29FDE-82EE-0320-8CB4-3ED0E2A3A633}"/>
              </a:ext>
            </a:extLst>
          </p:cNvPr>
          <p:cNvCxnSpPr/>
          <p:nvPr userDrawn="1"/>
        </p:nvCxnSpPr>
        <p:spPr>
          <a:xfrm>
            <a:off x="16744950" y="9186863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D0226389-8143-FF60-655F-89472ACA3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92613" y="9072563"/>
            <a:ext cx="1733550" cy="92392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 defTabSz="1371408" eaLnBrk="1" fontAlgn="auto" hangingPunct="1">
              <a:spcBef>
                <a:spcPts val="0"/>
              </a:spcBef>
              <a:spcAft>
                <a:spcPts val="0"/>
              </a:spcAft>
              <a:defRPr lang="uk-UA" sz="2700" b="1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s-ES_tradnl"/>
              <a:t>Pag.</a:t>
            </a:r>
          </a:p>
          <a:p>
            <a:pPr>
              <a:defRPr/>
            </a:pPr>
            <a:fld id="{815C4DD7-7980-4064-A469-744EEDB0539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pic>
        <p:nvPicPr>
          <p:cNvPr id="1028" name="Imagen 2" descr="Texto&#10;&#10;Descripción generada automáticamente">
            <a:extLst>
              <a:ext uri="{FF2B5EF4-FFF2-40B4-BE49-F238E27FC236}">
                <a16:creationId xmlns:a16="http://schemas.microsoft.com/office/drawing/2014/main" id="{46788E73-FAAA-393C-A4D3-37900BF875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9255125"/>
            <a:ext cx="33178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</p:sldLayoutIdLst>
  <p:transition spd="slow">
    <p:fade/>
  </p:transition>
  <p:txStyles>
    <p:titleStyle>
      <a:lvl1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2pPr>
      <a:lvl3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3pPr>
      <a:lvl4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4pPr>
      <a:lvl5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algn="l" defTabSz="1370013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defRPr lang="en-US" sz="3200" kern="1200">
          <a:solidFill>
            <a:srgbClr val="858591"/>
          </a:solidFill>
          <a:latin typeface="+mn-lt"/>
          <a:ea typeface="+mn-ea"/>
          <a:cs typeface="+mn-cs"/>
        </a:defRPr>
      </a:lvl1pPr>
      <a:lvl2pPr marL="10271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45000"/>
        <a:buFont typeface="Lucida Grande"/>
        <a:buChar char="►"/>
        <a:defRPr sz="3200" kern="1200">
          <a:solidFill>
            <a:srgbClr val="858591"/>
          </a:solidFill>
          <a:latin typeface="+mn-lt"/>
          <a:ea typeface="+mn-ea"/>
          <a:cs typeface="+mn-cs"/>
        </a:defRPr>
      </a:lvl2pPr>
      <a:lvl3pPr marL="17129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70000"/>
        <a:buFont typeface="Arial" panose="020B0604020202020204" pitchFamily="34" charset="0"/>
        <a:buChar char="•"/>
        <a:defRPr sz="3200" kern="1200">
          <a:solidFill>
            <a:srgbClr val="858591"/>
          </a:solidFill>
          <a:latin typeface="+mn-lt"/>
          <a:ea typeface="+mn-ea"/>
          <a:cs typeface="+mn-cs"/>
        </a:defRPr>
      </a:lvl3pPr>
      <a:lvl4pPr marL="23987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50000"/>
        <a:buFont typeface="Courier New" panose="02070309020205020404" pitchFamily="49" charset="0"/>
        <a:buChar char="o"/>
        <a:defRPr sz="3200" kern="1200">
          <a:solidFill>
            <a:srgbClr val="858591"/>
          </a:solidFill>
          <a:latin typeface="+mn-lt"/>
          <a:ea typeface="+mn-ea"/>
          <a:cs typeface="+mn-cs"/>
        </a:defRPr>
      </a:lvl4pPr>
      <a:lvl5pPr marL="30845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40000"/>
        <a:buFont typeface="Wingdings" panose="05000000000000000000" pitchFamily="2" charset="2"/>
        <a:buChar char="v"/>
        <a:defRPr sz="3200" kern="1200">
          <a:solidFill>
            <a:srgbClr val="858591"/>
          </a:solidFill>
          <a:latin typeface="+mn-lt"/>
          <a:ea typeface="+mn-ea"/>
          <a:cs typeface="+mn-cs"/>
        </a:defRPr>
      </a:lvl5pPr>
      <a:lvl6pPr marL="3771372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75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778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482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3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08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12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15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18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23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27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30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</p:sldLayoutIdLst>
  <p:transition spd="slow">
    <p:fade/>
  </p:transition>
  <p:txStyles>
    <p:titleStyle>
      <a:lvl1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2pPr>
      <a:lvl3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3pPr>
      <a:lvl4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4pPr>
      <a:lvl5pPr algn="l" defTabSz="13700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defTabSz="1370013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algn="l" defTabSz="1370013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defRPr lang="en-US" sz="3200" kern="1200">
          <a:solidFill>
            <a:srgbClr val="858591"/>
          </a:solidFill>
          <a:latin typeface="+mn-lt"/>
          <a:ea typeface="+mn-ea"/>
          <a:cs typeface="+mn-cs"/>
        </a:defRPr>
      </a:lvl1pPr>
      <a:lvl2pPr marL="10271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45000"/>
        <a:buFont typeface="Lucida Grande"/>
        <a:buChar char="►"/>
        <a:defRPr sz="3200" kern="1200">
          <a:solidFill>
            <a:srgbClr val="858591"/>
          </a:solidFill>
          <a:latin typeface="+mn-lt"/>
          <a:ea typeface="+mn-ea"/>
          <a:cs typeface="+mn-cs"/>
        </a:defRPr>
      </a:lvl2pPr>
      <a:lvl3pPr marL="17129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70000"/>
        <a:buFont typeface="Arial" panose="020B0604020202020204" pitchFamily="34" charset="0"/>
        <a:buChar char="•"/>
        <a:defRPr sz="3200" kern="1200">
          <a:solidFill>
            <a:srgbClr val="858591"/>
          </a:solidFill>
          <a:latin typeface="+mn-lt"/>
          <a:ea typeface="+mn-ea"/>
          <a:cs typeface="+mn-cs"/>
        </a:defRPr>
      </a:lvl3pPr>
      <a:lvl4pPr marL="23987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50000"/>
        <a:buFont typeface="Courier New" panose="02070309020205020404" pitchFamily="49" charset="0"/>
        <a:buChar char="o"/>
        <a:defRPr sz="3200" kern="1200">
          <a:solidFill>
            <a:srgbClr val="858591"/>
          </a:solidFill>
          <a:latin typeface="+mn-lt"/>
          <a:ea typeface="+mn-ea"/>
          <a:cs typeface="+mn-cs"/>
        </a:defRPr>
      </a:lvl4pPr>
      <a:lvl5pPr marL="3084513" indent="-341313" algn="l" defTabSz="13700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40000"/>
        <a:buFont typeface="Wingdings" panose="05000000000000000000" pitchFamily="2" charset="2"/>
        <a:buChar char="v"/>
        <a:defRPr sz="3200" kern="1200">
          <a:solidFill>
            <a:srgbClr val="858591"/>
          </a:solidFill>
          <a:latin typeface="+mn-lt"/>
          <a:ea typeface="+mn-ea"/>
          <a:cs typeface="+mn-cs"/>
        </a:defRPr>
      </a:lvl5pPr>
      <a:lvl6pPr marL="3771372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75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778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482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3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08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12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15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18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23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27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30" algn="l" defTabSz="13714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CFAAED91-A257-BDC5-7C1A-E122E6E0FD82}"/>
              </a:ext>
            </a:extLst>
          </p:cNvPr>
          <p:cNvSpPr/>
          <p:nvPr/>
        </p:nvSpPr>
        <p:spPr>
          <a:xfrm>
            <a:off x="12052" y="0"/>
            <a:ext cx="18288000" cy="900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89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4D73071-7C9B-9C1B-BFA7-9C5A179613F4}"/>
              </a:ext>
            </a:extLst>
          </p:cNvPr>
          <p:cNvSpPr/>
          <p:nvPr/>
        </p:nvSpPr>
        <p:spPr>
          <a:xfrm>
            <a:off x="0" y="9040813"/>
            <a:ext cx="18288000" cy="1246187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9F337191-5667-E6C7-8B81-E8B756E491FD}"/>
              </a:ext>
            </a:extLst>
          </p:cNvPr>
          <p:cNvSpPr txBox="1"/>
          <p:nvPr/>
        </p:nvSpPr>
        <p:spPr>
          <a:xfrm>
            <a:off x="945123" y="826731"/>
            <a:ext cx="16421861" cy="4247302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bg1"/>
                </a:solidFill>
              </a:rPr>
              <a:t>Dirección Estratégica e Innovación en la Atención Primaria del Departamento de Salud de la Marina Alta - Alicante: </a:t>
            </a: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bg1"/>
                </a:solidFill>
              </a:rPr>
              <a:t>Modelo de Gestión Clínica y Plan de Mejora 2025-2028 del Centro de Salud Integrado de Jávea. </a:t>
            </a:r>
            <a:endParaRPr lang="es-ES_tradnl" sz="5400" b="1" dirty="0">
              <a:solidFill>
                <a:schemeClr val="bg1"/>
              </a:solidFill>
              <a:latin typeface="+mj-lt"/>
              <a:ea typeface="Roboto Black" panose="02000000000000000000" pitchFamily="2" charset="0"/>
            </a:endParaRP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B398E961-200D-1B5E-FC72-7FEC3BA92C03}"/>
              </a:ext>
            </a:extLst>
          </p:cNvPr>
          <p:cNvSpPr txBox="1"/>
          <p:nvPr/>
        </p:nvSpPr>
        <p:spPr>
          <a:xfrm>
            <a:off x="234010" y="6263476"/>
            <a:ext cx="17795875" cy="1754312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Alumno: Carlos Enrique </a:t>
            </a:r>
            <a:r>
              <a:rPr lang="es-ES_tradnl" sz="3600" dirty="0" err="1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Alvarez</a:t>
            </a:r>
            <a:r>
              <a:rPr lang="es-ES_tradnl" sz="3600" dirty="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 Agudelo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Director: Rafael Mazo Torres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dirty="0">
              <a:solidFill>
                <a:schemeClr val="accent4"/>
              </a:solidFill>
              <a:latin typeface="+mj-lt"/>
              <a:ea typeface="Roboto Black" panose="02000000000000000000" pitchFamily="2" charset="0"/>
            </a:endParaRPr>
          </a:p>
        </p:txBody>
      </p:sp>
      <p:grpSp>
        <p:nvGrpSpPr>
          <p:cNvPr id="10246" name="Agrupar 33">
            <a:extLst>
              <a:ext uri="{FF2B5EF4-FFF2-40B4-BE49-F238E27FC236}">
                <a16:creationId xmlns:a16="http://schemas.microsoft.com/office/drawing/2014/main" id="{680773F2-FF35-A429-F509-E3699711D1E9}"/>
              </a:ext>
            </a:extLst>
          </p:cNvPr>
          <p:cNvGrpSpPr>
            <a:grpSpLocks/>
          </p:cNvGrpSpPr>
          <p:nvPr/>
        </p:nvGrpSpPr>
        <p:grpSpPr bwMode="auto">
          <a:xfrm>
            <a:off x="698794" y="608767"/>
            <a:ext cx="795337" cy="708025"/>
            <a:chOff x="1406133" y="686869"/>
            <a:chExt cx="2648037" cy="2353739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CC5B2D7E-6A28-632A-553D-F0DB71932BE5}"/>
                </a:ext>
              </a:extLst>
            </p:cNvPr>
            <p:cNvCxnSpPr/>
            <p:nvPr/>
          </p:nvCxnSpPr>
          <p:spPr>
            <a:xfrm>
              <a:off x="1406133" y="729089"/>
              <a:ext cx="0" cy="2311519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DB608357-9F3B-D0C1-7F32-31EC7ED2ACB4}"/>
                </a:ext>
              </a:extLst>
            </p:cNvPr>
            <p:cNvCxnSpPr/>
            <p:nvPr/>
          </p:nvCxnSpPr>
          <p:spPr>
            <a:xfrm flipH="1">
              <a:off x="1406133" y="686869"/>
              <a:ext cx="2648037" cy="0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7" name="Agrupar 36">
            <a:extLst>
              <a:ext uri="{FF2B5EF4-FFF2-40B4-BE49-F238E27FC236}">
                <a16:creationId xmlns:a16="http://schemas.microsoft.com/office/drawing/2014/main" id="{5BB730AD-E9A2-EE43-5759-3C622185770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777478" y="4422380"/>
            <a:ext cx="795338" cy="708025"/>
            <a:chOff x="1406133" y="686869"/>
            <a:chExt cx="2648037" cy="2353739"/>
          </a:xfrm>
        </p:grpSpPr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5F90948D-DBD0-84CD-DE6C-ED2BEA92339D}"/>
                </a:ext>
              </a:extLst>
            </p:cNvPr>
            <p:cNvCxnSpPr/>
            <p:nvPr/>
          </p:nvCxnSpPr>
          <p:spPr>
            <a:xfrm>
              <a:off x="1395562" y="729089"/>
              <a:ext cx="0" cy="2311519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80034FAC-F5A8-079A-5916-115D7B1FB358}"/>
                </a:ext>
              </a:extLst>
            </p:cNvPr>
            <p:cNvCxnSpPr/>
            <p:nvPr/>
          </p:nvCxnSpPr>
          <p:spPr>
            <a:xfrm flipH="1">
              <a:off x="1406133" y="686869"/>
              <a:ext cx="2648037" cy="0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8" name="Imagen 2" descr="Texto&#10;&#10;Descripción generada automáticamente">
            <a:extLst>
              <a:ext uri="{FF2B5EF4-FFF2-40B4-BE49-F238E27FC236}">
                <a16:creationId xmlns:a16="http://schemas.microsoft.com/office/drawing/2014/main" id="{7D1D7368-8D55-5A8A-F340-4F7F34B1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9247188"/>
            <a:ext cx="33178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0D560F9-0AA8-A607-DE72-36EEDD136523}"/>
              </a:ext>
            </a:extLst>
          </p:cNvPr>
          <p:cNvSpPr txBox="1"/>
          <p:nvPr/>
        </p:nvSpPr>
        <p:spPr>
          <a:xfrm>
            <a:off x="258115" y="7532586"/>
            <a:ext cx="17795875" cy="1754312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Master Universitario en Dirección y Gestión Sanitaria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2025-2026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dirty="0">
              <a:solidFill>
                <a:schemeClr val="accent4"/>
              </a:solidFill>
              <a:latin typeface="+mj-lt"/>
              <a:ea typeface="Roboto Black" panose="02000000000000000000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6FCA8DCA-463B-03BD-99AC-084F0D38F127}"/>
              </a:ext>
            </a:extLst>
          </p:cNvPr>
          <p:cNvSpPr/>
          <p:nvPr/>
        </p:nvSpPr>
        <p:spPr>
          <a:xfrm rot="5400000" flipH="1" flipV="1">
            <a:off x="8908402" y="907402"/>
            <a:ext cx="47119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F53B6E53-D486-9732-D702-0A932DD86C4B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E1366BB-D118-66A0-7BA1-11D247D85336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EC38B2FD-B1CC-6F30-1E84-BBDAA3F625D6}"/>
              </a:ext>
            </a:extLst>
          </p:cNvPr>
          <p:cNvSpPr/>
          <p:nvPr/>
        </p:nvSpPr>
        <p:spPr>
          <a:xfrm rot="5400000" flipH="1" flipV="1">
            <a:off x="8992377" y="991377"/>
            <a:ext cx="303245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EB7067DF-B9EC-D321-B04E-2CF3B7F29C2A}"/>
              </a:ext>
            </a:extLst>
          </p:cNvPr>
          <p:cNvSpPr/>
          <p:nvPr/>
        </p:nvSpPr>
        <p:spPr>
          <a:xfrm rot="5400000" flipH="1" flipV="1">
            <a:off x="8983047" y="982047"/>
            <a:ext cx="32190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E3C7A71-A9F2-38FD-0C6A-98DE6EB59920}"/>
              </a:ext>
            </a:extLst>
          </p:cNvPr>
          <p:cNvSpPr/>
          <p:nvPr/>
        </p:nvSpPr>
        <p:spPr>
          <a:xfrm rot="5400000" flipH="1" flipV="1">
            <a:off x="8836090" y="-8836090"/>
            <a:ext cx="615819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5111847-D0B6-E39F-F009-621A0588A956}"/>
              </a:ext>
            </a:extLst>
          </p:cNvPr>
          <p:cNvSpPr/>
          <p:nvPr/>
        </p:nvSpPr>
        <p:spPr>
          <a:xfrm rot="5400000" flipH="1" flipV="1">
            <a:off x="8983047" y="982047"/>
            <a:ext cx="32190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4D2FFDE-EA79-647A-E081-6D75F35C2D6D}"/>
              </a:ext>
            </a:extLst>
          </p:cNvPr>
          <p:cNvSpPr/>
          <p:nvPr/>
        </p:nvSpPr>
        <p:spPr>
          <a:xfrm rot="5400000" flipH="1" flipV="1">
            <a:off x="8983047" y="982047"/>
            <a:ext cx="32190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A2F029B-7F67-B545-A49E-49BF2C319AAF}"/>
              </a:ext>
            </a:extLst>
          </p:cNvPr>
          <p:cNvSpPr/>
          <p:nvPr/>
        </p:nvSpPr>
        <p:spPr>
          <a:xfrm rot="5400000" flipH="1" flipV="1">
            <a:off x="8983047" y="982047"/>
            <a:ext cx="32190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76F8001E-8EDC-5EE8-544A-AFEC6F680D98}"/>
              </a:ext>
            </a:extLst>
          </p:cNvPr>
          <p:cNvSpPr/>
          <p:nvPr/>
        </p:nvSpPr>
        <p:spPr>
          <a:xfrm rot="5400000" flipH="1" flipV="1">
            <a:off x="8983047" y="982047"/>
            <a:ext cx="321906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2D4B4-670A-5395-E668-407FE330D8DE}"/>
              </a:ext>
            </a:extLst>
          </p:cNvPr>
          <p:cNvSpPr/>
          <p:nvPr/>
        </p:nvSpPr>
        <p:spPr>
          <a:xfrm rot="5400000" flipH="1" flipV="1">
            <a:off x="-571500" y="571500"/>
            <a:ext cx="10287000" cy="9144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4E157-06EF-E4CB-A4FB-72DEA973CE3B}"/>
              </a:ext>
            </a:extLst>
          </p:cNvPr>
          <p:cNvSpPr txBox="1"/>
          <p:nvPr/>
        </p:nvSpPr>
        <p:spPr>
          <a:xfrm>
            <a:off x="9664441" y="3443288"/>
            <a:ext cx="6618288" cy="769937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accent2"/>
                </a:solidFill>
                <a:latin typeface="+mj-lt"/>
              </a:rPr>
              <a:t>01 –</a:t>
            </a:r>
            <a:r>
              <a:rPr lang="es-ES_tradnl" sz="4400" b="1" dirty="0">
                <a:solidFill>
                  <a:srgbClr val="00566C"/>
                </a:solidFill>
                <a:latin typeface="+mn-lt"/>
              </a:rPr>
              <a:t>Relato y Propósito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071281-C8D9-49F0-2E6F-E2044AE03C9E}"/>
              </a:ext>
            </a:extLst>
          </p:cNvPr>
          <p:cNvSpPr txBox="1"/>
          <p:nvPr/>
        </p:nvSpPr>
        <p:spPr>
          <a:xfrm>
            <a:off x="9664441" y="4251325"/>
            <a:ext cx="7693025" cy="768350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accent2"/>
                </a:solidFill>
                <a:latin typeface="+mj-lt"/>
              </a:rPr>
              <a:t>02 – </a:t>
            </a:r>
            <a:r>
              <a:rPr lang="es-ES_tradnl" sz="4400" b="1" dirty="0">
                <a:solidFill>
                  <a:srgbClr val="00566C"/>
                </a:solidFill>
                <a:latin typeface="+mn-lt"/>
              </a:rPr>
              <a:t>Marco General y Proyecto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6DF55-AD7D-A142-E5AC-E2C2A40A8CBC}"/>
              </a:ext>
            </a:extLst>
          </p:cNvPr>
          <p:cNvSpPr txBox="1"/>
          <p:nvPr/>
        </p:nvSpPr>
        <p:spPr>
          <a:xfrm>
            <a:off x="9664441" y="4983163"/>
            <a:ext cx="7623175" cy="769938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accent2"/>
                </a:solidFill>
                <a:latin typeface="+mj-lt"/>
              </a:rPr>
              <a:t>03 – </a:t>
            </a:r>
            <a:r>
              <a:rPr lang="es-ES_tradnl" sz="4400" b="1" dirty="0">
                <a:solidFill>
                  <a:srgbClr val="00566C"/>
                </a:solidFill>
                <a:latin typeface="+mn-lt"/>
              </a:rPr>
              <a:t>Formulación Estratégica</a:t>
            </a:r>
            <a:endParaRPr lang="es-ES_tradnl" sz="4400" b="1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0F15C9-E643-1A67-1C48-BF24149CFC2C}"/>
              </a:ext>
            </a:extLst>
          </p:cNvPr>
          <p:cNvSpPr txBox="1"/>
          <p:nvPr/>
        </p:nvSpPr>
        <p:spPr>
          <a:xfrm>
            <a:off x="9664441" y="5789614"/>
            <a:ext cx="8033657" cy="769427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accent2"/>
                </a:solidFill>
                <a:latin typeface="+mj-lt"/>
              </a:rPr>
              <a:t>04 – </a:t>
            </a:r>
            <a:r>
              <a:rPr lang="es-ES_tradnl" sz="4400" b="1" dirty="0">
                <a:solidFill>
                  <a:srgbClr val="00566C"/>
                </a:solidFill>
                <a:latin typeface="+mn-lt"/>
              </a:rPr>
              <a:t>Operativización del Modelo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204A08-9DA5-B05A-06BF-9E685E8EAD2D}"/>
              </a:ext>
            </a:extLst>
          </p:cNvPr>
          <p:cNvSpPr txBox="1"/>
          <p:nvPr/>
        </p:nvSpPr>
        <p:spPr>
          <a:xfrm>
            <a:off x="685800" y="4213225"/>
            <a:ext cx="7772400" cy="1846263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400">
                <a:solidFill>
                  <a:schemeClr val="accent4"/>
                </a:solidFill>
                <a:latin typeface="+mj-lt"/>
                <a:ea typeface="Roboto Black" panose="02000000000000000000" pitchFamily="2" charset="0"/>
              </a:rPr>
              <a:t>ÍNDICE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22D19DBF-A4A5-F0F4-C72D-CDA12E0AC808}"/>
              </a:ext>
            </a:extLst>
          </p:cNvPr>
          <p:cNvSpPr txBox="1"/>
          <p:nvPr/>
        </p:nvSpPr>
        <p:spPr>
          <a:xfrm>
            <a:off x="9664441" y="6595554"/>
            <a:ext cx="7693025" cy="769937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accent2"/>
                </a:solidFill>
                <a:latin typeface="+mj-lt"/>
              </a:rPr>
              <a:t>05  - </a:t>
            </a:r>
            <a:r>
              <a:rPr lang="es-ES_tradnl" sz="4400" b="1" dirty="0">
                <a:solidFill>
                  <a:srgbClr val="00566C"/>
                </a:solidFill>
                <a:latin typeface="+mn-lt"/>
              </a:rPr>
              <a:t>Control y Conclusiones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D8B722C2-022E-2D8F-CB59-9CCECEE91D4E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5A39E45-0399-D6DF-8409-00978A8097BF}"/>
              </a:ext>
            </a:extLst>
          </p:cNvPr>
          <p:cNvSpPr/>
          <p:nvPr/>
        </p:nvSpPr>
        <p:spPr>
          <a:xfrm rot="5400000" flipH="1" flipV="1">
            <a:off x="8955055" y="954055"/>
            <a:ext cx="377890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A953A91-9F2C-66EA-3277-04E57E12654C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4B50576-0B5A-F05F-86E3-1328632CCE65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766EB73-3FE5-7EE4-3ACE-26CD87F8FF91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DCBBB4EB-A02A-6FEF-1A8C-70744BD32573}"/>
              </a:ext>
            </a:extLst>
          </p:cNvPr>
          <p:cNvSpPr/>
          <p:nvPr/>
        </p:nvSpPr>
        <p:spPr>
          <a:xfrm rot="5400000" flipH="1" flipV="1">
            <a:off x="8936394" y="935394"/>
            <a:ext cx="415212" cy="1828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EAM SLIDES">
  <a:themeElements>
    <a:clrScheme name="UNIR">
      <a:dk1>
        <a:srgbClr val="0C0B0B"/>
      </a:dk1>
      <a:lt1>
        <a:srgbClr val="FFFFFF"/>
      </a:lt1>
      <a:dk2>
        <a:srgbClr val="858591"/>
      </a:dk2>
      <a:lt2>
        <a:srgbClr val="F2F2F5"/>
      </a:lt2>
      <a:accent1>
        <a:srgbClr val="219BC3"/>
      </a:accent1>
      <a:accent2>
        <a:srgbClr val="C0C0C8"/>
      </a:accent2>
      <a:accent3>
        <a:srgbClr val="219BC3"/>
      </a:accent3>
      <a:accent4>
        <a:srgbClr val="FFFFFF"/>
      </a:accent4>
      <a:accent5>
        <a:srgbClr val="00566C"/>
      </a:accent5>
      <a:accent6>
        <a:srgbClr val="00566C"/>
      </a:accent6>
      <a:hlink>
        <a:srgbClr val="00566C"/>
      </a:hlink>
      <a:folHlink>
        <a:srgbClr val="1E98CC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3200" dirty="0" err="1">
            <a:solidFill>
              <a:schemeClr val="tx2"/>
            </a:solidFill>
            <a:latin typeface="+mj-lt"/>
          </a:defRPr>
        </a:defPPr>
      </a:lst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AM SLIDES">
  <a:themeElements>
    <a:clrScheme name="UNIR">
      <a:dk1>
        <a:srgbClr val="0C0B0B"/>
      </a:dk1>
      <a:lt1>
        <a:srgbClr val="FFFFFF"/>
      </a:lt1>
      <a:dk2>
        <a:srgbClr val="858591"/>
      </a:dk2>
      <a:lt2>
        <a:srgbClr val="F2F2F5"/>
      </a:lt2>
      <a:accent1>
        <a:srgbClr val="219BC3"/>
      </a:accent1>
      <a:accent2>
        <a:srgbClr val="C0C0C8"/>
      </a:accent2>
      <a:accent3>
        <a:srgbClr val="219BC3"/>
      </a:accent3>
      <a:accent4>
        <a:srgbClr val="FFFFFF"/>
      </a:accent4>
      <a:accent5>
        <a:srgbClr val="00566C"/>
      </a:accent5>
      <a:accent6>
        <a:srgbClr val="00566C"/>
      </a:accent6>
      <a:hlink>
        <a:srgbClr val="00566C"/>
      </a:hlink>
      <a:folHlink>
        <a:srgbClr val="1E98CC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3200" dirty="0" err="1">
            <a:solidFill>
              <a:schemeClr val="tx2"/>
            </a:solidFill>
            <a:latin typeface="+mj-lt"/>
          </a:defRPr>
        </a:defPPr>
      </a:lst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B641D53AFA44C4586F98D7AE1D9A3AF" ma:contentTypeVersion="16" ma:contentTypeDescription="Crear nuevo documento." ma:contentTypeScope="" ma:versionID="286564bc6bf68c6eafa02f5dde6566f0">
  <xsd:schema xmlns:xsd="http://www.w3.org/2001/XMLSchema" xmlns:xs="http://www.w3.org/2001/XMLSchema" xmlns:p="http://schemas.microsoft.com/office/2006/metadata/properties" xmlns:ns2="e60aaecf-dcc9-4b4d-b8d3-6f535706e675" xmlns:ns3="9d8037ad-0958-49ab-9028-649901420767" targetNamespace="http://schemas.microsoft.com/office/2006/metadata/properties" ma:root="true" ma:fieldsID="78122d2d7620a6931ab43f698b07fd2c" ns2:_="" ns3:_="">
    <xsd:import namespace="e60aaecf-dcc9-4b4d-b8d3-6f535706e675"/>
    <xsd:import namespace="9d8037ad-0958-49ab-9028-6499014207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aaecf-dcc9-4b4d-b8d3-6f535706e6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17631b59-e624-4eb7-963c-219f14f88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037ad-0958-49ab-9028-6499014207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ef7ac9-eda8-4c71-a08b-e45e01573a54}" ma:internalName="TaxCatchAll" ma:showField="CatchAllData" ma:web="9d8037ad-0958-49ab-9028-6499014207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0aaecf-dcc9-4b4d-b8d3-6f535706e675">
      <Terms xmlns="http://schemas.microsoft.com/office/infopath/2007/PartnerControls"/>
    </lcf76f155ced4ddcb4097134ff3c332f>
    <TaxCatchAll xmlns="9d8037ad-0958-49ab-9028-64990142076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E3697D-B122-4AD9-B23B-93B4C6106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aaecf-dcc9-4b4d-b8d3-6f535706e675"/>
    <ds:schemaRef ds:uri="9d8037ad-0958-49ab-9028-6499014207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61AFDB-5B1F-4FAF-A547-89ADE1EE951F}">
  <ds:schemaRefs>
    <ds:schemaRef ds:uri="http://purl.org/dc/elements/1.1/"/>
    <ds:schemaRef ds:uri="a6642f6d-5081-4791-b9e2-ba520a08f6f9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a878932-0fea-4e49-8237-6613bb282416"/>
    <ds:schemaRef ds:uri="http://purl.org/dc/dcmitype/"/>
    <ds:schemaRef ds:uri="http://schemas.microsoft.com/office/2006/metadata/properties"/>
    <ds:schemaRef ds:uri="http://schemas.openxmlformats.org/package/2006/metadata/core-properties"/>
    <ds:schemaRef ds:uri="e60aaecf-dcc9-4b4d-b8d3-6f535706e675"/>
    <ds:schemaRef ds:uri="9d8037ad-0958-49ab-9028-649901420767"/>
  </ds:schemaRefs>
</ds:datastoreItem>
</file>

<file path=customXml/itemProps3.xml><?xml version="1.0" encoding="utf-8"?>
<ds:datastoreItem xmlns:ds="http://schemas.openxmlformats.org/officeDocument/2006/customXml" ds:itemID="{BA110C50-9D6E-492A-BD44-170BEC25D3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15671</TotalTime>
  <Words>81</Words>
  <Application>Microsoft Macintosh PowerPoint</Application>
  <PresentationFormat>Personalizado</PresentationFormat>
  <Paragraphs>12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Calibri</vt:lpstr>
      <vt:lpstr>Courier New</vt:lpstr>
      <vt:lpstr>Franklin Gothic Book</vt:lpstr>
      <vt:lpstr>Franklin Gothic Medium</vt:lpstr>
      <vt:lpstr>Lucida Grande</vt:lpstr>
      <vt:lpstr>Wingdings</vt:lpstr>
      <vt:lpstr>TEAM SLIDES</vt:lpstr>
      <vt:lpstr>1_TEAM SLIDES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unir.net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UNIR</dc:creator>
  <cp:keywords/>
  <dc:description/>
  <cp:lastModifiedBy>Carlos E Alvarez A</cp:lastModifiedBy>
  <cp:revision>1301</cp:revision>
  <dcterms:created xsi:type="dcterms:W3CDTF">2015-01-20T11:47:48Z</dcterms:created>
  <dcterms:modified xsi:type="dcterms:W3CDTF">2026-04-08T08:52:09Z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0x0101008B641D53AFA44C4586F98D7AE1D9A3AF</vt:lpwstr>
  </property>
</Properties>
</file>